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6" r:id="rId5"/>
    <p:sldId id="259" r:id="rId6"/>
    <p:sldId id="267" r:id="rId7"/>
    <p:sldId id="268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onika Michálková" initials="VM" lastIdx="1" clrIdx="0">
    <p:extLst>
      <p:ext uri="{19B8F6BF-5375-455C-9EA6-DF929625EA0E}">
        <p15:presenceInfo xmlns:p15="http://schemas.microsoft.com/office/powerpoint/2012/main" userId="201bbdaec8e080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15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23C456-D1B7-43E3-905C-FF53BEA82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FECD0A-EB28-4782-8781-11423C341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6D0F25-45D6-4B3F-AD09-6004796F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2DB76B-6EA9-4717-AD6E-7FE8E5399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07CA8B-F400-49E3-B610-9CC0CBC4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63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7480F5-9491-4854-8877-0087B1625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D81C64-B726-4361-98E2-3918403C9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1FF1FF-2945-4C2D-9585-715102BB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21D3E7-A292-4341-86B7-A6D8C4635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26E28D-F0B3-4F3B-8957-229F4CB5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06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C3A7D84-2DDF-4737-8EF8-BA5F6EB99E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2F3641E-C289-42A2-A0B5-B330F66B7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31328F-8D73-4439-B5D9-9F31A770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4171A7-F8FF-4510-A0E1-9888F314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CD6377-3289-4AD3-B86B-DC14A54E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38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FC1D7-956A-4C02-8365-0AB34279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9EBE6A-4EE0-4883-ABBF-AE6B16B01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1B8CB5-890B-43FB-9F25-447685A0B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B682CF-5CB0-4033-BEF6-DF9917FE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EA581C-614B-4068-B3AD-5DB7EE59F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93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232C3-3E2E-44E9-BA82-59363C11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7979226-96DE-488A-93D8-7ED2A89FB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715269-FAAF-434B-8B0A-126599C0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ED94B4-54E4-450E-B976-0444A130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2F6C7F-6C7C-4C53-9D20-F5E8C4CF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89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4E2500-006B-418D-8422-280B93C9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60DBE6-FEFE-46A0-8CE3-77564B71D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A9FA835-36C0-46AA-8DB7-480C245FA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3A9357-1156-4D0D-AE25-C120395B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763C20-5FAC-47D5-A7DE-EBBE0D70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43F350-B0CB-4BF0-811F-B6F44CED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092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96178B-E541-4F27-9B39-1857C788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0D0FB3-BE65-4850-A099-B521F41FE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1F74013-E45E-47FC-B4A9-04B6BC8B5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DC4B35C-FE1D-4863-8F07-A62C58D7B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1BAB7A0-F1EC-4F69-8DA5-A789549DC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07A2018-B757-4449-8443-1F133DD36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646C6F4-76B4-4DF4-A28E-D9179080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71F293D-7CB1-425B-992D-88341F66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3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E0E95-D468-4F6A-982D-591F0605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00DC9E5-5170-4B33-9393-C86161BB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1D2621-4F1C-4018-97DE-A6AB71C7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4582DA-373B-4DE3-9EA7-411C433A5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77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F1D9EBF-6952-4CA7-9B0D-EAD5655EC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B884CEB-FE49-482F-BA98-9E856DC50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B418B0B-0A61-4AF6-97CD-ED435C5F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42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B3FEB-F8BC-471D-A903-120202F6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0ABB3E-6253-4546-BA7F-1E4653D33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757E28-01B6-4B71-A296-DBB7FC1D7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F17E70-BC00-4126-A628-97F95A1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0A64C1-C7DB-4109-AC97-DEAD9AF5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458C42-B553-4BCD-A43A-0F68B6AF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96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60349-46B6-4CED-9835-36FCBAB2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CFFE7-20B3-4D54-89A9-919311B74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06AA82D-D2CD-45BC-8D43-FFC6AA661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8E519F-AF8A-4B93-A031-E0FA45B5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01CC73-B3EB-41F2-9A36-A92284D4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1784B6-053B-45A2-B27E-40AD392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2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0DCBCDB-2831-4827-85B1-3035BCC8E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5C88AA-255F-4553-B406-20588F3B9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E4E482-547D-4237-A476-2B43EF1F5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3499-7E8A-48FE-9638-D3D2EF1C777F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FE5C51-DB3C-4AA2-B45C-1325E5AC3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80EF5A-394C-4AD8-BA34-9B9300E6D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5554E-87FD-4451-B2E2-1AB5EE6DE9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81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B2766-69D4-4826-B4BC-E4FEBDEBD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261241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Finské školství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F8BD2D-E5A1-4FC0-B008-8B9A66441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9279"/>
            <a:ext cx="9144000" cy="2651618"/>
          </a:xfrm>
        </p:spPr>
        <p:txBody>
          <a:bodyPr anchor="ctr">
            <a:normAutofit fontScale="77500" lnSpcReduction="20000"/>
          </a:bodyPr>
          <a:lstStyle/>
          <a:p>
            <a:endParaRPr lang="cs-CZ" dirty="0"/>
          </a:p>
          <a:p>
            <a:pPr>
              <a:lnSpc>
                <a:spcPct val="110000"/>
              </a:lnSpc>
            </a:pPr>
            <a:r>
              <a:rPr lang="cs-CZ" u="sng" dirty="0"/>
              <a:t>Název projektu</a:t>
            </a:r>
            <a:r>
              <a:rPr lang="cs-CZ" dirty="0"/>
              <a:t>: </a:t>
            </a:r>
            <a:r>
              <a:rPr lang="cs-CZ" b="1" dirty="0">
                <a:solidFill>
                  <a:srgbClr val="FF0000"/>
                </a:solidFill>
              </a:rPr>
              <a:t>Výuka v souvislostech</a:t>
            </a:r>
          </a:p>
          <a:p>
            <a:pPr>
              <a:lnSpc>
                <a:spcPct val="110000"/>
              </a:lnSpc>
            </a:pPr>
            <a:r>
              <a:rPr lang="cs-CZ" u="sng" dirty="0"/>
              <a:t>Číslo projektu</a:t>
            </a:r>
            <a:r>
              <a:rPr lang="cs-CZ" dirty="0"/>
              <a:t>: </a:t>
            </a:r>
            <a:r>
              <a:rPr lang="cs-CZ" b="1" dirty="0"/>
              <a:t>2019-1-CZ01-KA101-060505</a:t>
            </a:r>
            <a:endParaRPr lang="cs-CZ" dirty="0"/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r>
              <a:rPr lang="cs-CZ" dirty="0" err="1"/>
              <a:t>Helsinki</a:t>
            </a:r>
            <a:r>
              <a:rPr lang="cs-CZ" dirty="0"/>
              <a:t> 6. 10. 2019 - 12. 10. 2019</a:t>
            </a:r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r>
              <a:rPr lang="cs-CZ" dirty="0"/>
              <a:t>Veronika Michálková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DA63E90-30D8-4F0C-9F6D-38D7F6380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9" y="222047"/>
            <a:ext cx="4385441" cy="90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76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03559-D87B-465E-A113-FE7055B4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vsedě, žena, vpředu&#10;&#10;Popis byl vytvořen automaticky">
            <a:extLst>
              <a:ext uri="{FF2B5EF4-FFF2-40B4-BE49-F238E27FC236}">
                <a16:creationId xmlns:a16="http://schemas.microsoft.com/office/drawing/2014/main" id="{BA214C97-98AC-426B-9916-2876691FA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048500" cy="5286375"/>
          </a:xfrm>
        </p:spPr>
      </p:pic>
      <p:pic>
        <p:nvPicPr>
          <p:cNvPr id="7" name="Obrázek 6" descr="Obsah obrázku interiér, kuchyně, stůl, lednička&#10;&#10;Popis byl vytvořen automaticky">
            <a:extLst>
              <a:ext uri="{FF2B5EF4-FFF2-40B4-BE49-F238E27FC236}">
                <a16:creationId xmlns:a16="http://schemas.microsoft.com/office/drawing/2014/main" id="{FA5E1C6C-F7B1-4C1C-AFCE-2F027BD91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0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16FFE2-DCBA-42BD-AD45-C2D131C8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65" y="304801"/>
            <a:ext cx="11393214" cy="89611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b="1" dirty="0"/>
              <a:t>1. stupeň </a:t>
            </a:r>
            <a:r>
              <a:rPr lang="cs-CZ" dirty="0"/>
              <a:t>- </a:t>
            </a:r>
            <a:r>
              <a:rPr lang="cs-CZ" dirty="0" err="1"/>
              <a:t>Friisilän</a:t>
            </a:r>
            <a:r>
              <a:rPr lang="cs-CZ" dirty="0"/>
              <a:t> </a:t>
            </a:r>
            <a:r>
              <a:rPr lang="cs-CZ" dirty="0" err="1"/>
              <a:t>koulu</a:t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obsah 4" descr="Obsah obrázku exteriér, budova, dům, ulice&#10;&#10;Popis byl vytvořen automaticky">
            <a:extLst>
              <a:ext uri="{FF2B5EF4-FFF2-40B4-BE49-F238E27FC236}">
                <a16:creationId xmlns:a16="http://schemas.microsoft.com/office/drawing/2014/main" id="{6D6C8894-E751-416A-8C65-CD4F7ADC2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44" y="1576551"/>
            <a:ext cx="5927835" cy="4445876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394E51B-19DF-4FFC-BC45-29C01CC18C34}"/>
              </a:ext>
            </a:extLst>
          </p:cNvPr>
          <p:cNvSpPr txBox="1"/>
          <p:nvPr/>
        </p:nvSpPr>
        <p:spPr>
          <a:xfrm>
            <a:off x="472965" y="1524001"/>
            <a:ext cx="5265683" cy="4918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20 - 25 hodin týdně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vyučovací hodina -  45min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 2x za den </a:t>
            </a:r>
            <a:r>
              <a:rPr lang="cs-CZ" sz="2000" dirty="0" err="1"/>
              <a:t>outdoor</a:t>
            </a:r>
            <a:r>
              <a:rPr lang="cs-CZ" sz="2000" dirty="0"/>
              <a:t> </a:t>
            </a:r>
            <a:r>
              <a:rPr lang="cs-CZ" sz="2000" dirty="0" err="1"/>
              <a:t>break</a:t>
            </a:r>
            <a:r>
              <a:rPr lang="cs-CZ" sz="2000" dirty="0"/>
              <a:t> - 30min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švédština, science, finština, sociální studia, výtvarka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psycholog, zdravotná sestra, sociální pracovník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20 - 25 žáků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inkluze </a:t>
            </a:r>
            <a:r>
              <a:rPr lang="cs-CZ" sz="2000" dirty="0">
                <a:sym typeface="Wingdings" panose="05000000000000000000" pitchFamily="2" charset="2"/>
              </a:rPr>
              <a:t> speciální třída cca 8 žáků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asistent v každé třídě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rozvrh - převládá matematika, finština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4. třída - další jazyk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co-</a:t>
            </a:r>
            <a:r>
              <a:rPr lang="cs-CZ" sz="2000" dirty="0" err="1">
                <a:sym typeface="Wingdings" panose="05000000000000000000" pitchFamily="2" charset="2"/>
              </a:rPr>
              <a:t>teaching</a:t>
            </a:r>
            <a:endParaRPr lang="cs-CZ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team </a:t>
            </a:r>
            <a:r>
              <a:rPr lang="cs-CZ" sz="2000" dirty="0" err="1">
                <a:sym typeface="Wingdings" panose="05000000000000000000" pitchFamily="2" charset="2"/>
              </a:rPr>
              <a:t>weeks</a:t>
            </a:r>
            <a:endParaRPr lang="cs-CZ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starší učí mladší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každý měsíc - </a:t>
            </a:r>
            <a:r>
              <a:rPr lang="cs-CZ" sz="2000" dirty="0" err="1">
                <a:sym typeface="Wingdings" panose="05000000000000000000" pitchFamily="2" charset="2"/>
              </a:rPr>
              <a:t>field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trip</a:t>
            </a:r>
            <a:r>
              <a:rPr lang="cs-CZ" sz="2000" dirty="0">
                <a:sym typeface="Wingdings" panose="05000000000000000000" pitchFamily="2" charset="2"/>
              </a:rPr>
              <a:t>  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51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9D730C4-7DF3-4067-A7ED-7367AA40A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3927364" cy="2945522"/>
          </a:xfrm>
          <a:prstGeom prst="rect">
            <a:avLst/>
          </a:prstGeom>
        </p:spPr>
      </p:pic>
      <p:pic>
        <p:nvPicPr>
          <p:cNvPr id="6" name="Obrázek 5" descr="Obsah obrázku patro, interiér, stůl, okno&#10;&#10;Popis byl vytvořen automaticky">
            <a:extLst>
              <a:ext uri="{FF2B5EF4-FFF2-40B4-BE49-F238E27FC236}">
                <a16:creationId xmlns:a16="http://schemas.microsoft.com/office/drawing/2014/main" id="{6D891072-D427-4523-BE9F-822180535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61" y="3552497"/>
            <a:ext cx="4407337" cy="3305503"/>
          </a:xfrm>
          <a:prstGeom prst="rect">
            <a:avLst/>
          </a:prstGeom>
        </p:spPr>
      </p:pic>
      <p:pic>
        <p:nvPicPr>
          <p:cNvPr id="7" name="Obrázek 6" descr="Obsah obrázku patro, okno, interiér, stůl&#10;&#10;Popis byl vytvořen automaticky">
            <a:extLst>
              <a:ext uri="{FF2B5EF4-FFF2-40B4-BE49-F238E27FC236}">
                <a16:creationId xmlns:a16="http://schemas.microsoft.com/office/drawing/2014/main" id="{4C00BC24-F71A-416F-8097-27C4A3AF3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65" y="2442342"/>
            <a:ext cx="3857296" cy="28929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80F5F9A-B45F-4897-B9C9-B5B3C189ECDC}"/>
              </a:ext>
            </a:extLst>
          </p:cNvPr>
          <p:cNvSpPr txBox="1"/>
          <p:nvPr/>
        </p:nvSpPr>
        <p:spPr>
          <a:xfrm>
            <a:off x="4393324" y="199697"/>
            <a:ext cx="68632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Matematika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7F54CF-7100-44B0-B65D-A8A5D8237F71}"/>
              </a:ext>
            </a:extLst>
          </p:cNvPr>
          <p:cNvSpPr txBox="1"/>
          <p:nvPr/>
        </p:nvSpPr>
        <p:spPr>
          <a:xfrm>
            <a:off x="4393324" y="843966"/>
            <a:ext cx="4843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 </a:t>
            </a:r>
          </a:p>
          <a:p>
            <a:r>
              <a:rPr lang="cs-CZ" dirty="0">
                <a:sym typeface="Wingdings" panose="05000000000000000000" pitchFamily="2" charset="2"/>
              </a:rPr>
              <a:t>15 min výklad  30 min žáci pracují samostatně</a:t>
            </a:r>
          </a:p>
          <a:p>
            <a:r>
              <a:rPr lang="cs-CZ" dirty="0">
                <a:sym typeface="Wingdings" panose="05000000000000000000" pitchFamily="2" charset="2"/>
              </a:rPr>
              <a:t>  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FA7EEA-052C-4060-A42C-C79FB9488E03}"/>
              </a:ext>
            </a:extLst>
          </p:cNvPr>
          <p:cNvSpPr txBox="1"/>
          <p:nvPr/>
        </p:nvSpPr>
        <p:spPr>
          <a:xfrm>
            <a:off x="6096000" y="1833072"/>
            <a:ext cx="581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učivo </a:t>
            </a:r>
            <a:r>
              <a:rPr lang="cs-CZ" dirty="0">
                <a:sym typeface="Wingdings" panose="05000000000000000000" pitchFamily="2" charset="2"/>
              </a:rPr>
              <a:t> musí zvládnout  rozšiřující učivo  dobrovolné 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A92114-4CB3-4100-9CF3-AA41CF799A37}"/>
              </a:ext>
            </a:extLst>
          </p:cNvPr>
          <p:cNvSpPr txBox="1"/>
          <p:nvPr/>
        </p:nvSpPr>
        <p:spPr>
          <a:xfrm>
            <a:off x="346841" y="3174124"/>
            <a:ext cx="3321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žáci si vyberou, zda chtějí pracovat samostatně, nebo ve skupinkách…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 třídě, nebo na chodbě…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učitel je dětem po celou dobu k dispozici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4AF4B7A-8605-486F-BD93-2BDAC5F37B83}"/>
              </a:ext>
            </a:extLst>
          </p:cNvPr>
          <p:cNvSpPr txBox="1"/>
          <p:nvPr/>
        </p:nvSpPr>
        <p:spPr>
          <a:xfrm>
            <a:off x="3734676" y="6010360"/>
            <a:ext cx="385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žáci bez přezůvek </a:t>
            </a:r>
            <a:r>
              <a:rPr lang="cs-CZ" dirty="0">
                <a:sym typeface="Wingdings" panose="05000000000000000000" pitchFamily="2" charset="2"/>
              </a:rPr>
              <a:t> lesklé podlahy 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889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okno, interiér, osoba, stůl&#10;&#10;Popis byl vytvořen automaticky">
            <a:extLst>
              <a:ext uri="{FF2B5EF4-FFF2-40B4-BE49-F238E27FC236}">
                <a16:creationId xmlns:a16="http://schemas.microsoft.com/office/drawing/2014/main" id="{2954BC82-B477-4358-84FB-6E079583C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2736" cy="4547052"/>
          </a:xfrm>
          <a:prstGeom prst="rect">
            <a:avLst/>
          </a:prstGeom>
        </p:spPr>
      </p:pic>
      <p:pic>
        <p:nvPicPr>
          <p:cNvPr id="6" name="Obrázek 5" descr="Obsah obrázku tráva, exteriér, plot, budova&#10;&#10;Popis byl vytvořen automaticky">
            <a:extLst>
              <a:ext uri="{FF2B5EF4-FFF2-40B4-BE49-F238E27FC236}">
                <a16:creationId xmlns:a16="http://schemas.microsoft.com/office/drawing/2014/main" id="{B83E51C5-2169-4D8B-9241-63A0AABAA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36" y="2261053"/>
            <a:ext cx="6129264" cy="45969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0E99DEB-A512-46B0-9D21-B0F5A5B27126}"/>
              </a:ext>
            </a:extLst>
          </p:cNvPr>
          <p:cNvSpPr txBox="1"/>
          <p:nvPr/>
        </p:nvSpPr>
        <p:spPr>
          <a:xfrm>
            <a:off x="6243144" y="1156138"/>
            <a:ext cx="5561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ß"/>
            </a:pPr>
            <a:r>
              <a:rPr lang="cs-CZ" dirty="0">
                <a:sym typeface="Wingdings" panose="05000000000000000000" pitchFamily="2" charset="2"/>
              </a:rPr>
              <a:t>naberu si co chci, kolik chci… pak si můžu přidat 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	… a to vše zadarmo 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344BCDD-7151-410A-9348-FD9C35A1E2C3}"/>
              </a:ext>
            </a:extLst>
          </p:cNvPr>
          <p:cNvSpPr txBox="1"/>
          <p:nvPr/>
        </p:nvSpPr>
        <p:spPr>
          <a:xfrm>
            <a:off x="2123091" y="5240197"/>
            <a:ext cx="3731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Hromadná doprava je zdarma…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 …většina jezdí do školy na kole 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712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7B052B-2C13-41BD-A667-F98299F5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52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b="1" dirty="0"/>
              <a:t>2. stupeň </a:t>
            </a:r>
            <a:r>
              <a:rPr lang="cs-CZ" dirty="0"/>
              <a:t>- </a:t>
            </a:r>
            <a:r>
              <a:rPr lang="cs-CZ" dirty="0" err="1"/>
              <a:t>Saarnilaakson</a:t>
            </a:r>
            <a:r>
              <a:rPr lang="cs-CZ" dirty="0"/>
              <a:t> </a:t>
            </a:r>
            <a:r>
              <a:rPr lang="cs-CZ" dirty="0" err="1"/>
              <a:t>koulu</a:t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obsah 4" descr="Obsah obrázku exteriér, silnice, dům, vpředu&#10;&#10;Popis byl vytvořen automaticky">
            <a:extLst>
              <a:ext uri="{FF2B5EF4-FFF2-40B4-BE49-F238E27FC236}">
                <a16:creationId xmlns:a16="http://schemas.microsoft.com/office/drawing/2014/main" id="{FE07330B-449A-4AAB-8D8C-B379EDF51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6949"/>
            <a:ext cx="5801784" cy="43513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89BF7F-714F-4A8D-A0AA-5CD8994E1F14}"/>
              </a:ext>
            </a:extLst>
          </p:cNvPr>
          <p:cNvSpPr txBox="1"/>
          <p:nvPr/>
        </p:nvSpPr>
        <p:spPr>
          <a:xfrm>
            <a:off x="838199" y="1646949"/>
            <a:ext cx="46902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hodina - 45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30 hodin týdně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4 periody - předměty se liší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mobil - 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asistent - pouze v některých předmětech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náboženství pro žáky ostatních škol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obědy zdarma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školní poradce, zdravotní sestra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doprava, obědy zdarma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378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F6688EC6-98D0-48D3-AA96-3168350F0831}"/>
              </a:ext>
            </a:extLst>
          </p:cNvPr>
          <p:cNvSpPr txBox="1"/>
          <p:nvPr/>
        </p:nvSpPr>
        <p:spPr>
          <a:xfrm>
            <a:off x="4109545" y="746235"/>
            <a:ext cx="34158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/>
              <a:t>Home</a:t>
            </a:r>
            <a:r>
              <a:rPr lang="cs-CZ" sz="2400" b="1" dirty="0"/>
              <a:t> </a:t>
            </a:r>
            <a:r>
              <a:rPr lang="cs-CZ" sz="2400" b="1" dirty="0" err="1"/>
              <a:t>economics</a:t>
            </a:r>
            <a:r>
              <a:rPr lang="cs-CZ" sz="2400" b="1" dirty="0"/>
              <a:t> 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90 min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co si uvaříme, to také sníme  </a:t>
            </a:r>
            <a:endParaRPr lang="cs-CZ" dirty="0"/>
          </a:p>
        </p:txBody>
      </p:sp>
      <p:pic>
        <p:nvPicPr>
          <p:cNvPr id="14" name="Obrázek 13" descr="Obsah obrázku interiér, skříňka, bílá, vsedě&#10;&#10;Popis byl vytvořen automaticky">
            <a:extLst>
              <a:ext uri="{FF2B5EF4-FFF2-40B4-BE49-F238E27FC236}">
                <a16:creationId xmlns:a16="http://schemas.microsoft.com/office/drawing/2014/main" id="{C986B320-0918-40E6-A116-B04B76136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7119" r="10881" b="23813"/>
          <a:stretch/>
        </p:blipFill>
        <p:spPr>
          <a:xfrm rot="5400000">
            <a:off x="-897512" y="3090702"/>
            <a:ext cx="4625066" cy="2957272"/>
          </a:xfrm>
          <a:prstGeom prst="rect">
            <a:avLst/>
          </a:prstGeom>
        </p:spPr>
      </p:pic>
      <p:pic>
        <p:nvPicPr>
          <p:cNvPr id="5" name="Zástupný obsah 4" descr="Obsah obrázku text, jídlo&#10;&#10;Popis byl vytvořen automaticky">
            <a:extLst>
              <a:ext uri="{FF2B5EF4-FFF2-40B4-BE49-F238E27FC236}">
                <a16:creationId xmlns:a16="http://schemas.microsoft.com/office/drawing/2014/main" id="{9C6AB877-C8B6-45FA-A5BA-FB857D610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18681" cy="2939011"/>
          </a:xfrm>
        </p:spPr>
      </p:pic>
      <p:pic>
        <p:nvPicPr>
          <p:cNvPr id="11" name="Obrázek 10" descr="Obsah obrázku interiér, stůl, strop, velké&#10;&#10;Popis byl vytvořen automaticky">
            <a:extLst>
              <a:ext uri="{FF2B5EF4-FFF2-40B4-BE49-F238E27FC236}">
                <a16:creationId xmlns:a16="http://schemas.microsoft.com/office/drawing/2014/main" id="{51286773-45A2-4360-A274-5C0521636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57" y="2939011"/>
            <a:ext cx="5181600" cy="39428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D9988D-26E5-43D2-8671-5AB2C1585B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19489" r="1226" b="4968"/>
          <a:stretch/>
        </p:blipFill>
        <p:spPr>
          <a:xfrm rot="16200000">
            <a:off x="6464409" y="1154277"/>
            <a:ext cx="6914716" cy="45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2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stůl, muž, lidé&#10;&#10;Popis byl vytvořen automaticky">
            <a:extLst>
              <a:ext uri="{FF2B5EF4-FFF2-40B4-BE49-F238E27FC236}">
                <a16:creationId xmlns:a16="http://schemas.microsoft.com/office/drawing/2014/main" id="{2425737A-895D-480C-BE6F-9E1C793AD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"/>
            <a:ext cx="5801784" cy="4351338"/>
          </a:xfrm>
        </p:spPr>
      </p:pic>
      <p:pic>
        <p:nvPicPr>
          <p:cNvPr id="9" name="Obrázek 8" descr="Obsah obrázku stůl, vsedě, přenosný počítač, počítač&#10;&#10;Popis byl vytvořen automaticky">
            <a:extLst>
              <a:ext uri="{FF2B5EF4-FFF2-40B4-BE49-F238E27FC236}">
                <a16:creationId xmlns:a16="http://schemas.microsoft.com/office/drawing/2014/main" id="{11957ECC-E2E7-4A37-B5D2-5C29EDD25D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2" t="27280" r="11609"/>
          <a:stretch/>
        </p:blipFill>
        <p:spPr>
          <a:xfrm>
            <a:off x="5801784" y="2150773"/>
            <a:ext cx="6390216" cy="477505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8EBF9EE-C708-49D4-8A4D-5925892E6BA7}"/>
              </a:ext>
            </a:extLst>
          </p:cNvPr>
          <p:cNvSpPr txBox="1"/>
          <p:nvPr/>
        </p:nvSpPr>
        <p:spPr>
          <a:xfrm>
            <a:off x="6096000" y="417239"/>
            <a:ext cx="50659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pokusy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cs-CZ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projekty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cs-CZ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tablety, notebooky </a:t>
            </a:r>
          </a:p>
          <a:p>
            <a:r>
              <a:rPr lang="cs-CZ" dirty="0">
                <a:sym typeface="Wingdings" panose="05000000000000000000" pitchFamily="2" charset="2"/>
              </a:rPr>
              <a:t> </a:t>
            </a:r>
          </a:p>
          <a:p>
            <a:endParaRPr lang="cs-CZ" dirty="0">
              <a:sym typeface="Wingdings" panose="05000000000000000000" pitchFamily="2" charset="2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86D2D09-BDEA-450B-B5E9-71F71824B179}"/>
              </a:ext>
            </a:extLst>
          </p:cNvPr>
          <p:cNvSpPr txBox="1"/>
          <p:nvPr/>
        </p:nvSpPr>
        <p:spPr>
          <a:xfrm>
            <a:off x="462455" y="4635062"/>
            <a:ext cx="4677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zadání tématu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doporučená literatura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samostatná práce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prezentace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 err="1">
                <a:sym typeface="Wingdings" panose="05000000000000000000" pitchFamily="2" charset="2"/>
              </a:rPr>
              <a:t>vyhodncení</a:t>
            </a:r>
            <a:r>
              <a:rPr lang="cs-CZ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969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0976BC-F5B5-4B6D-8374-C89C8214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2" y="365126"/>
            <a:ext cx="10962290" cy="91713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cs-CZ" b="1" dirty="0"/>
              <a:t>Střední škola </a:t>
            </a:r>
            <a:r>
              <a:rPr lang="cs-CZ" dirty="0"/>
              <a:t>- </a:t>
            </a:r>
            <a:r>
              <a:rPr lang="cs-CZ" dirty="0" err="1"/>
              <a:t>Espoonlahden</a:t>
            </a:r>
            <a:r>
              <a:rPr lang="cs-CZ" dirty="0"/>
              <a:t> </a:t>
            </a:r>
            <a:r>
              <a:rPr lang="cs-CZ" dirty="0" err="1"/>
              <a:t>koulu</a:t>
            </a:r>
            <a:r>
              <a:rPr lang="cs-CZ" dirty="0"/>
              <a:t> </a:t>
            </a:r>
            <a:r>
              <a:rPr lang="cs-CZ" dirty="0" err="1"/>
              <a:t>ja</a:t>
            </a:r>
            <a:r>
              <a:rPr lang="cs-CZ" dirty="0"/>
              <a:t> </a:t>
            </a:r>
            <a:r>
              <a:rPr lang="cs-CZ" dirty="0" err="1"/>
              <a:t>lukio</a:t>
            </a:r>
            <a:r>
              <a:rPr lang="cs-CZ" dirty="0"/>
              <a:t> </a:t>
            </a:r>
          </a:p>
        </p:txBody>
      </p:sp>
      <p:pic>
        <p:nvPicPr>
          <p:cNvPr id="5" name="Zástupný obsah 4" descr="Obsah obrázku exteriér, tráva, autobus, žlutá&#10;&#10;Popis byl vytvořen automaticky">
            <a:extLst>
              <a:ext uri="{FF2B5EF4-FFF2-40B4-BE49-F238E27FC236}">
                <a16:creationId xmlns:a16="http://schemas.microsoft.com/office/drawing/2014/main" id="{C92F0B3B-BCDB-4800-BC32-9C139F11A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68" y="1909708"/>
            <a:ext cx="5801784" cy="4351338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FB6859B-02A9-4681-8D82-783F9281AA0F}"/>
              </a:ext>
            </a:extLst>
          </p:cNvPr>
          <p:cNvSpPr txBox="1"/>
          <p:nvPr/>
        </p:nvSpPr>
        <p:spPr>
          <a:xfrm>
            <a:off x="672662" y="1776248"/>
            <a:ext cx="48032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hodina - 75minut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6 předmětů/týden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 6 týdnech </a:t>
            </a:r>
            <a:r>
              <a:rPr lang="cs-CZ" dirty="0">
                <a:sym typeface="Wingdings" panose="05000000000000000000" pitchFamily="2" charset="2"/>
              </a:rPr>
              <a:t> zkoušky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každý svůj notebook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mobily ano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30 min výklad  samostatná práce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obědy zdarma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2241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trop, interiér, stůl, místnost&#10;&#10;Popis byl vytvořen automaticky">
            <a:extLst>
              <a:ext uri="{FF2B5EF4-FFF2-40B4-BE49-F238E27FC236}">
                <a16:creationId xmlns:a16="http://schemas.microsoft.com/office/drawing/2014/main" id="{ACC1A79A-E1EE-48AF-9FCB-0E7EB83B2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516413" cy="4887310"/>
          </a:xfrm>
        </p:spPr>
      </p:pic>
      <p:pic>
        <p:nvPicPr>
          <p:cNvPr id="7" name="Obrázek 6" descr="Obsah obrázku patro, interiér, stůl, strop&#10;&#10;Popis byl vytvořen automaticky">
            <a:extLst>
              <a:ext uri="{FF2B5EF4-FFF2-40B4-BE49-F238E27FC236}">
                <a16:creationId xmlns:a16="http://schemas.microsoft.com/office/drawing/2014/main" id="{0A3FAAC4-D118-4F0C-B4EE-71A5B497C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13" y="2601309"/>
            <a:ext cx="5675587" cy="425669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6422F40-EA3D-4454-86EC-7E151AE1E628}"/>
              </a:ext>
            </a:extLst>
          </p:cNvPr>
          <p:cNvSpPr txBox="1"/>
          <p:nvPr/>
        </p:nvSpPr>
        <p:spPr>
          <a:xfrm>
            <a:off x="7309943" y="1166648"/>
            <a:ext cx="408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Sborovna </a:t>
            </a:r>
            <a:r>
              <a:rPr lang="cs-CZ" sz="2800" dirty="0">
                <a:sym typeface="Wingdings" panose="05000000000000000000" pitchFamily="2" charset="2"/>
              </a:rPr>
              <a:t>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1694177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303</Words>
  <Application>Microsoft Office PowerPoint</Application>
  <PresentationFormat>Širokoúhlá obrazovka</PresentationFormat>
  <Paragraphs>83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Motiv Office</vt:lpstr>
      <vt:lpstr> Finské školství </vt:lpstr>
      <vt:lpstr> 1. stupeň - Friisilän koulu </vt:lpstr>
      <vt:lpstr>Prezentace aplikace PowerPoint</vt:lpstr>
      <vt:lpstr>Prezentace aplikace PowerPoint</vt:lpstr>
      <vt:lpstr> 2. stupeň - Saarnilaakson koulu </vt:lpstr>
      <vt:lpstr>Prezentace aplikace PowerPoint</vt:lpstr>
      <vt:lpstr>Prezentace aplikace PowerPoint</vt:lpstr>
      <vt:lpstr>Střední škola - Espoonlahden koulu ja lukio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Finské školství </dc:title>
  <dc:creator>Veronika Michálková</dc:creator>
  <cp:lastModifiedBy>Veronika Michálková</cp:lastModifiedBy>
  <cp:revision>15</cp:revision>
  <dcterms:created xsi:type="dcterms:W3CDTF">2019-11-13T20:32:15Z</dcterms:created>
  <dcterms:modified xsi:type="dcterms:W3CDTF">2019-11-13T22:15:54Z</dcterms:modified>
</cp:coreProperties>
</file>