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3" r:id="rId4"/>
    <p:sldId id="262" r:id="rId5"/>
    <p:sldId id="257" r:id="rId6"/>
    <p:sldId id="258" r:id="rId7"/>
    <p:sldId id="259" r:id="rId8"/>
    <p:sldId id="264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1828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9377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287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953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341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8995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354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895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075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8424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270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EA9EB-6BE3-43E4-86E8-63B4EE7C42BA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60F50-AD4D-4534-A85E-E004FBE60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4321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klidmesvet.cz/zprava-o-uklid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klidmesvet.cz/2021/03/12/podelte-se-s-nami-s-nasbiranymi-odpadky-a-jarnimi-kvety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312309" y="1799303"/>
            <a:ext cx="4709651" cy="2609276"/>
          </a:xfrm>
          <a:solidFill>
            <a:schemeClr val="bg1"/>
          </a:solidFill>
        </p:spPr>
        <p:txBody>
          <a:bodyPr anchor="ctr"/>
          <a:lstStyle/>
          <a:p>
            <a:r>
              <a:rPr lang="cs-CZ" b="1" dirty="0" smtClean="0"/>
              <a:t>Den Země</a:t>
            </a:r>
            <a:br>
              <a:rPr lang="cs-CZ" b="1" dirty="0" smtClean="0"/>
            </a:br>
            <a:r>
              <a:rPr lang="cs-CZ" sz="3200" b="1" dirty="0" smtClean="0"/>
              <a:t>22. 4. 2021</a:t>
            </a:r>
            <a:r>
              <a:rPr lang="cs-CZ" b="1" dirty="0" smtClean="0"/>
              <a:t> </a:t>
            </a:r>
            <a:endParaRPr lang="cs-CZ" b="1" dirty="0"/>
          </a:p>
        </p:txBody>
      </p:sp>
      <p:pic>
        <p:nvPicPr>
          <p:cNvPr id="1028" name="Picture 4" descr="Zeměkou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540774"/>
            <a:ext cx="5399651" cy="553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10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94818" cy="131589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cs-CZ" sz="4800" b="1" dirty="0" smtClean="0"/>
              <a:t>DEN ZEMĚ 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91320"/>
          </a:xfrm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cs-CZ" b="1" dirty="0" smtClean="0">
                <a:solidFill>
                  <a:srgbClr val="FF0000"/>
                </a:solidFill>
              </a:rPr>
              <a:t>22. 4. 1970 </a:t>
            </a:r>
          </a:p>
          <a:p>
            <a:pPr>
              <a:lnSpc>
                <a:spcPct val="150000"/>
              </a:lnSpc>
            </a:pPr>
            <a:r>
              <a:rPr lang="cs-CZ" dirty="0" smtClean="0"/>
              <a:t>každoročně ve více než </a:t>
            </a:r>
            <a:r>
              <a:rPr lang="cs-CZ" b="1" dirty="0" smtClean="0"/>
              <a:t>193 zemích světa</a:t>
            </a:r>
          </a:p>
          <a:p>
            <a:pPr>
              <a:lnSpc>
                <a:spcPct val="150000"/>
              </a:lnSpc>
            </a:pPr>
            <a:r>
              <a:rPr lang="cs-CZ" b="1" dirty="0" smtClean="0"/>
              <a:t>propagace</a:t>
            </a:r>
            <a:r>
              <a:rPr lang="cs-CZ" dirty="0" smtClean="0"/>
              <a:t> a </a:t>
            </a:r>
            <a:r>
              <a:rPr lang="cs-CZ" b="1" dirty="0" smtClean="0"/>
              <a:t>podpora ochrany životního prostředí  </a:t>
            </a:r>
            <a:endParaRPr lang="cs-CZ" b="1" dirty="0"/>
          </a:p>
        </p:txBody>
      </p:sp>
      <p:pic>
        <p:nvPicPr>
          <p:cNvPr id="4" name="Obrázek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791" y="2205124"/>
            <a:ext cx="3090770" cy="3056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7219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6047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cs-CZ" b="1" dirty="0" smtClean="0"/>
              <a:t>PROGRAM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8:00 	</a:t>
            </a:r>
            <a:r>
              <a:rPr lang="cs-CZ" b="1" dirty="0" smtClean="0">
                <a:solidFill>
                  <a:srgbClr val="FF0000"/>
                </a:solidFill>
              </a:rPr>
              <a:t>ÚVOD 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8:15 	</a:t>
            </a:r>
            <a:r>
              <a:rPr lang="cs-CZ" b="1" dirty="0" smtClean="0">
                <a:solidFill>
                  <a:srgbClr val="FF0000"/>
                </a:solidFill>
              </a:rPr>
              <a:t>WEBINÁŘ </a:t>
            </a:r>
            <a:r>
              <a:rPr lang="cs-CZ" dirty="0" smtClean="0">
                <a:solidFill>
                  <a:srgbClr val="FF0000"/>
                </a:solidFill>
              </a:rPr>
              <a:t>	</a:t>
            </a:r>
            <a:r>
              <a:rPr lang="cs-CZ" b="1" dirty="0"/>
              <a:t> </a:t>
            </a:r>
            <a:r>
              <a:rPr lang="cs-CZ" b="1" dirty="0" smtClean="0"/>
              <a:t>	„</a:t>
            </a:r>
            <a:r>
              <a:rPr lang="cs-CZ" b="1" dirty="0"/>
              <a:t>Zelená města, ovzduší a klima“</a:t>
            </a:r>
            <a:endParaRPr lang="cs-CZ" dirty="0"/>
          </a:p>
          <a:p>
            <a:pPr marL="0" indent="0">
              <a:buNone/>
            </a:pPr>
            <a:r>
              <a:rPr lang="cs-CZ" b="1" dirty="0" smtClean="0"/>
              <a:t>						</a:t>
            </a:r>
            <a:r>
              <a:rPr lang="cs-CZ" sz="2000" b="1" dirty="0" smtClean="0"/>
              <a:t>Gabriela </a:t>
            </a:r>
            <a:r>
              <a:rPr lang="cs-CZ" sz="2000" b="1" dirty="0"/>
              <a:t>Kalužová, Eliška Olšáková </a:t>
            </a:r>
            <a:endParaRPr lang="cs-CZ" sz="2000" dirty="0"/>
          </a:p>
          <a:p>
            <a:endParaRPr lang="cs-CZ" dirty="0" smtClean="0"/>
          </a:p>
          <a:p>
            <a:r>
              <a:rPr lang="cs-CZ" dirty="0" smtClean="0"/>
              <a:t>9:00 	</a:t>
            </a:r>
            <a:r>
              <a:rPr lang="cs-CZ" b="1" dirty="0" smtClean="0">
                <a:solidFill>
                  <a:srgbClr val="FF0000"/>
                </a:solidFill>
              </a:rPr>
              <a:t>ÚKOLY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91323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99126" y="500062"/>
            <a:ext cx="9892147" cy="120866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cs-CZ" b="1" dirty="0" smtClean="0"/>
              <a:t>PROJEKTOVÝ DEN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99127" y="1825625"/>
            <a:ext cx="9892146" cy="4351338"/>
          </a:xfrm>
        </p:spPr>
        <p:txBody>
          <a:bodyPr anchor="ctr">
            <a:normAutofit fontScale="700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cs-CZ" b="1" dirty="0" smtClean="0"/>
              <a:t>Vyberte si alespoň 1 z úkolů: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Úkol č. 1 – </a:t>
            </a:r>
            <a:r>
              <a:rPr lang="cs-CZ" b="1" dirty="0" smtClean="0">
                <a:solidFill>
                  <a:srgbClr val="FF0000"/>
                </a:solidFill>
              </a:rPr>
              <a:t>SBĚR ODPADKŮ V OKOLÍ BYDLIŠTĚ 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Úkol č. 2 – </a:t>
            </a:r>
            <a:r>
              <a:rPr lang="cs-CZ" b="1" dirty="0" smtClean="0">
                <a:solidFill>
                  <a:srgbClr val="FF0000"/>
                </a:solidFill>
              </a:rPr>
              <a:t>POZOROVÁNÍ PŘÍRODY OKOLO SEBE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Úkol č. 3 - </a:t>
            </a:r>
            <a:r>
              <a:rPr lang="cs-CZ" b="1" dirty="0" smtClean="0">
                <a:solidFill>
                  <a:srgbClr val="FF0000"/>
                </a:solidFill>
              </a:rPr>
              <a:t>ZAZNAMENÁNÍ TRASY, PŘÍRODNÍCH ÚKAZŮ A PAMĚTIHODNOSTÍ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cs-CZ" b="1" dirty="0" smtClean="0"/>
              <a:t>Fotodokumentace</a:t>
            </a:r>
            <a:r>
              <a:rPr lang="cs-CZ" dirty="0" smtClean="0"/>
              <a:t> – </a:t>
            </a:r>
            <a:r>
              <a:rPr lang="cs-CZ" b="1" dirty="0" smtClean="0">
                <a:solidFill>
                  <a:srgbClr val="C00000"/>
                </a:solidFill>
              </a:rPr>
              <a:t>POVINNÁ</a:t>
            </a:r>
            <a:r>
              <a:rPr lang="cs-CZ" dirty="0" smtClean="0"/>
              <a:t> – Vyfoťte se při plnění Vámi vybraného úkolu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cs-CZ" b="1" dirty="0" smtClean="0"/>
              <a:t>Soutěž </a:t>
            </a:r>
          </a:p>
          <a:p>
            <a:pPr>
              <a:lnSpc>
                <a:spcPct val="120000"/>
              </a:lnSpc>
            </a:pPr>
            <a:r>
              <a:rPr lang="cs-CZ" b="1" dirty="0" smtClean="0">
                <a:solidFill>
                  <a:srgbClr val="002060"/>
                </a:solidFill>
              </a:rPr>
              <a:t>O NEJBIZARNĚJŠÍ ÚLOVEK DNE </a:t>
            </a:r>
            <a:r>
              <a:rPr lang="cs-CZ" dirty="0" smtClean="0"/>
              <a:t>- fotografie</a:t>
            </a:r>
            <a:endParaRPr lang="cs-CZ" b="1" dirty="0" smtClean="0"/>
          </a:p>
          <a:p>
            <a:pPr>
              <a:lnSpc>
                <a:spcPct val="120000"/>
              </a:lnSpc>
            </a:pPr>
            <a:r>
              <a:rPr lang="cs-CZ" b="1" dirty="0" smtClean="0">
                <a:solidFill>
                  <a:srgbClr val="002060"/>
                </a:solidFill>
              </a:rPr>
              <a:t>POČET KROKŮ  </a:t>
            </a:r>
            <a:r>
              <a:rPr lang="cs-CZ" b="1" dirty="0" smtClean="0"/>
              <a:t>- </a:t>
            </a:r>
            <a:r>
              <a:rPr lang="cs-CZ" dirty="0" err="1" smtClean="0"/>
              <a:t>PrtSc</a:t>
            </a:r>
            <a:r>
              <a:rPr lang="cs-CZ" dirty="0" smtClean="0"/>
              <a:t> aplikace</a:t>
            </a:r>
            <a:endParaRPr lang="cs-CZ" dirty="0" smtClean="0">
              <a:solidFill>
                <a:srgbClr val="00206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91086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6744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sz="4000" b="1" dirty="0" smtClean="0"/>
              <a:t>ÚKOL č. 1 - SBĚR ODPADKŮ V OKOLÍ BYDLIŠTĚ </a:t>
            </a:r>
            <a:endParaRPr lang="cs-CZ" sz="4000" b="1" dirty="0"/>
          </a:p>
        </p:txBody>
      </p:sp>
      <p:pic>
        <p:nvPicPr>
          <p:cNvPr id="4" name="Zástupný symbol pro obsah 3" descr="Jarní úklid se blíží: Ukliďte přírodu i svou domácnost. Se starým elektrem  do sběrného dvora nemusíte | Komunální ekologie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703" y="2318333"/>
            <a:ext cx="4553937" cy="26585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ovéPole 4"/>
          <p:cNvSpPr txBox="1"/>
          <p:nvPr/>
        </p:nvSpPr>
        <p:spPr>
          <a:xfrm>
            <a:off x="926207" y="2207491"/>
            <a:ext cx="6125496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/>
              <a:t>Vyrazte </a:t>
            </a:r>
            <a:r>
              <a:rPr lang="cs-CZ" dirty="0" smtClean="0"/>
              <a:t>do </a:t>
            </a:r>
            <a:r>
              <a:rPr lang="cs-CZ" dirty="0" smtClean="0"/>
              <a:t>okolí svého bydliště </a:t>
            </a:r>
            <a:r>
              <a:rPr lang="cs-CZ" dirty="0" smtClean="0"/>
              <a:t>a </a:t>
            </a:r>
            <a:r>
              <a:rPr lang="cs-CZ" b="1" dirty="0" smtClean="0">
                <a:solidFill>
                  <a:srgbClr val="FF0000"/>
                </a:solidFill>
              </a:rPr>
              <a:t>posbírejte co nejvíce odpadků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/>
              <a:t>použijte </a:t>
            </a:r>
            <a:r>
              <a:rPr lang="cs-CZ" b="1" dirty="0" smtClean="0"/>
              <a:t>pytel na odpadky </a:t>
            </a:r>
            <a:r>
              <a:rPr lang="cs-CZ" dirty="0" smtClean="0"/>
              <a:t>a </a:t>
            </a:r>
            <a:r>
              <a:rPr lang="cs-CZ" b="1" dirty="0" smtClean="0"/>
              <a:t>rukavice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/>
              <a:t>zaznamenejte </a:t>
            </a:r>
            <a:r>
              <a:rPr lang="cs-CZ" b="1" dirty="0" smtClean="0"/>
              <a:t>počet nasbíraných </a:t>
            </a:r>
            <a:r>
              <a:rPr lang="cs-CZ" b="1" dirty="0" smtClean="0"/>
              <a:t>odpadků a počet pytlů</a:t>
            </a:r>
            <a:endParaRPr lang="cs-CZ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/>
              <a:t>nakonec nezapomeňte odpadky </a:t>
            </a:r>
            <a:r>
              <a:rPr lang="cs-CZ" b="1" dirty="0" smtClean="0"/>
              <a:t>roztřídit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možnost zapojení se do soutěže: </a:t>
            </a:r>
            <a:r>
              <a:rPr lang="cs-CZ" dirty="0" smtClean="0">
                <a:hlinkClick r:id="rId3"/>
              </a:rPr>
              <a:t>https://uklidmesvet.cz/zprava-o-uklidu/</a:t>
            </a:r>
            <a:endParaRPr lang="cs-CZ" dirty="0" smtClean="0"/>
          </a:p>
          <a:p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3756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cs-CZ" sz="4000" b="1" dirty="0" smtClean="0"/>
              <a:t>ÚKOL č. 2 – POZOROVÁNÍ PŘÍRODY OKOLO SEBE</a:t>
            </a:r>
            <a:endParaRPr lang="cs-CZ" sz="4000" b="1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09941" y="1986252"/>
            <a:ext cx="2543859" cy="435133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947472" y="1986252"/>
            <a:ext cx="69219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použijte aplikaci </a:t>
            </a:r>
            <a:r>
              <a:rPr lang="cs-CZ" b="1" dirty="0" err="1" smtClean="0">
                <a:solidFill>
                  <a:srgbClr val="0070C0"/>
                </a:solidFill>
              </a:rPr>
              <a:t>PlantNet</a:t>
            </a:r>
            <a:endParaRPr lang="cs-CZ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V přírodě si všímejte kvetoucích rostlin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Vyfoťte a následně pomocí aplikace určete názvy alespoň 5 rostlin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Určené rostliny si uložte a použijte </a:t>
            </a:r>
            <a:r>
              <a:rPr lang="cs-CZ" dirty="0" err="1" smtClean="0"/>
              <a:t>printscreen</a:t>
            </a:r>
            <a:r>
              <a:rPr lang="cs-CZ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Pozn.: Pokud nemáte mobilní data, rostliny stačí vyfotit a následně je nahrát do aplikace z galerie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možnost zapojení se do soutěže: </a:t>
            </a:r>
            <a:r>
              <a:rPr lang="cs-CZ" dirty="0" smtClean="0">
                <a:hlinkClick r:id="rId3"/>
              </a:rPr>
              <a:t>https://uklidmesvet.cz/2021/03/12/podelte-se-s-nami-s-nasbiranymi-odpadky-a-jarnimi-kvety/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4979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7923" y="309706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cs-CZ" sz="4000" b="1" dirty="0" smtClean="0"/>
              <a:t>ÚKOL č. 3 – ZAZNAMENÁNÍ TRASY, PŘÍRODNÍCH ÚKAZŮ A PAMĚTIHODNOSTÍ </a:t>
            </a:r>
            <a:endParaRPr lang="cs-CZ" sz="4000" b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16495" y="1917383"/>
            <a:ext cx="2507028" cy="435133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707923" y="1805961"/>
            <a:ext cx="779876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/>
              <a:t>Použijte aplikaci </a:t>
            </a:r>
            <a:r>
              <a:rPr lang="cs-CZ" sz="1600" b="1" dirty="0" smtClean="0">
                <a:solidFill>
                  <a:srgbClr val="0070C0"/>
                </a:solidFill>
              </a:rPr>
              <a:t>Mapy.cz </a:t>
            </a:r>
            <a:r>
              <a:rPr lang="cs-CZ" sz="1600" dirty="0"/>
              <a:t>a využijte funkci </a:t>
            </a:r>
            <a:r>
              <a:rPr lang="cs-CZ" sz="1600" b="1" dirty="0">
                <a:solidFill>
                  <a:srgbClr val="0070C0"/>
                </a:solidFill>
              </a:rPr>
              <a:t>Stopař.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Zaznamenanou trasu vaší vycházky si uložte (včetně délky a času) a použijte </a:t>
            </a:r>
            <a:r>
              <a:rPr lang="cs-CZ" sz="1600" dirty="0" err="1"/>
              <a:t>printscreen</a:t>
            </a:r>
            <a:r>
              <a:rPr lang="cs-CZ" sz="1600" dirty="0" smtClean="0"/>
              <a:t>.</a:t>
            </a:r>
          </a:p>
          <a:p>
            <a:endParaRPr lang="cs-CZ" sz="1600" dirty="0" smtClean="0"/>
          </a:p>
          <a:p>
            <a:r>
              <a:rPr lang="cs-CZ" sz="1600" dirty="0" smtClean="0"/>
              <a:t>POHYB V PŘÍRODĚ </a:t>
            </a:r>
            <a:r>
              <a:rPr lang="cs-CZ" sz="1600" dirty="0" smtClean="0">
                <a:sym typeface="Wingdings" panose="05000000000000000000" pitchFamily="2" charset="2"/>
              </a:rPr>
              <a:t> </a:t>
            </a:r>
            <a:r>
              <a:rPr lang="cs-CZ" sz="1600" dirty="0" smtClean="0"/>
              <a:t>všimněte si </a:t>
            </a:r>
            <a:r>
              <a:rPr lang="cs-CZ" sz="1600" dirty="0"/>
              <a:t>a </a:t>
            </a:r>
            <a:r>
              <a:rPr lang="cs-CZ" sz="1600" b="1" dirty="0"/>
              <a:t>zdokumentujte</a:t>
            </a:r>
            <a:r>
              <a:rPr lang="cs-CZ" sz="1600" dirty="0"/>
              <a:t> nějaký </a:t>
            </a:r>
            <a:r>
              <a:rPr lang="cs-CZ" sz="1600" b="1" dirty="0"/>
              <a:t>zajímavý přírodní úkaz </a:t>
            </a:r>
            <a:r>
              <a:rPr lang="cs-CZ" sz="1600" dirty="0"/>
              <a:t>(jev),</a:t>
            </a:r>
          </a:p>
          <a:p>
            <a:r>
              <a:rPr lang="cs-CZ" sz="1600" dirty="0"/>
              <a:t>nap</a:t>
            </a:r>
            <a:r>
              <a:rPr lang="cs-CZ" sz="1600" i="1" dirty="0"/>
              <a:t>ř. </a:t>
            </a:r>
            <a:r>
              <a:rPr lang="cs-CZ" sz="1600" b="1" i="1" dirty="0">
                <a:solidFill>
                  <a:srgbClr val="FF0000"/>
                </a:solidFill>
              </a:rPr>
              <a:t>chráněný strom</a:t>
            </a:r>
            <a:r>
              <a:rPr lang="cs-CZ" sz="1600" i="1" dirty="0"/>
              <a:t>, </a:t>
            </a:r>
            <a:r>
              <a:rPr lang="cs-CZ" sz="1600" b="1" i="1" dirty="0">
                <a:solidFill>
                  <a:srgbClr val="FF0000"/>
                </a:solidFill>
              </a:rPr>
              <a:t>přírodní jezírko</a:t>
            </a:r>
            <a:r>
              <a:rPr lang="cs-CZ" sz="1600" i="1" dirty="0"/>
              <a:t>, </a:t>
            </a:r>
            <a:r>
              <a:rPr lang="cs-CZ" sz="1600" b="1" i="1" dirty="0">
                <a:solidFill>
                  <a:srgbClr val="FF0000"/>
                </a:solidFill>
              </a:rPr>
              <a:t>vodní pramen</a:t>
            </a:r>
            <a:r>
              <a:rPr lang="cs-CZ" sz="1600" i="1" dirty="0"/>
              <a:t>, </a:t>
            </a:r>
            <a:r>
              <a:rPr lang="cs-CZ" sz="1600" b="1" i="1" dirty="0">
                <a:solidFill>
                  <a:srgbClr val="FF0000"/>
                </a:solidFill>
              </a:rPr>
              <a:t>bludný balvan </a:t>
            </a:r>
            <a:r>
              <a:rPr lang="cs-CZ" sz="1600" i="1" dirty="0"/>
              <a:t>atd.</a:t>
            </a:r>
            <a:endParaRPr lang="cs-CZ" sz="1600" dirty="0"/>
          </a:p>
          <a:p>
            <a:endParaRPr lang="cs-CZ" sz="1600" dirty="0" smtClean="0"/>
          </a:p>
          <a:p>
            <a:r>
              <a:rPr lang="cs-CZ" sz="1600" dirty="0" smtClean="0"/>
              <a:t>POHHYB V ZASTAVĚNÉ ČÁSTI </a:t>
            </a:r>
            <a:r>
              <a:rPr lang="cs-CZ" sz="1600" dirty="0" smtClean="0">
                <a:sym typeface="Wingdings" panose="05000000000000000000" pitchFamily="2" charset="2"/>
              </a:rPr>
              <a:t> všimněte si a </a:t>
            </a:r>
            <a:r>
              <a:rPr lang="cs-CZ" sz="1600" b="1" dirty="0" smtClean="0">
                <a:sym typeface="Wingdings" panose="05000000000000000000" pitchFamily="2" charset="2"/>
              </a:rPr>
              <a:t>zdokumentujte</a:t>
            </a:r>
            <a:r>
              <a:rPr lang="cs-CZ" sz="1600" dirty="0" smtClean="0">
                <a:sym typeface="Wingdings" panose="05000000000000000000" pitchFamily="2" charset="2"/>
              </a:rPr>
              <a:t> </a:t>
            </a:r>
            <a:br>
              <a:rPr lang="cs-CZ" sz="1600" dirty="0" smtClean="0">
                <a:sym typeface="Wingdings" panose="05000000000000000000" pitchFamily="2" charset="2"/>
              </a:rPr>
            </a:br>
            <a:r>
              <a:rPr lang="cs-CZ" sz="1600" dirty="0" smtClean="0"/>
              <a:t>např</a:t>
            </a:r>
            <a:r>
              <a:rPr lang="cs-CZ" sz="1600" dirty="0"/>
              <a:t>. </a:t>
            </a:r>
            <a:r>
              <a:rPr lang="cs-CZ" sz="1600" b="1" i="1" dirty="0" smtClean="0">
                <a:solidFill>
                  <a:srgbClr val="FF0000"/>
                </a:solidFill>
              </a:rPr>
              <a:t>významné </a:t>
            </a:r>
            <a:r>
              <a:rPr lang="cs-CZ" sz="1600" b="1" i="1" dirty="0">
                <a:solidFill>
                  <a:srgbClr val="FF0000"/>
                </a:solidFill>
              </a:rPr>
              <a:t>historické budovy</a:t>
            </a:r>
            <a:r>
              <a:rPr lang="cs-CZ" sz="1600" i="1" dirty="0"/>
              <a:t>, </a:t>
            </a:r>
            <a:r>
              <a:rPr lang="cs-CZ" sz="1600" b="1" i="1" dirty="0">
                <a:solidFill>
                  <a:srgbClr val="FF0000"/>
                </a:solidFill>
              </a:rPr>
              <a:t>architektonicky zajímavé stavby</a:t>
            </a:r>
            <a:r>
              <a:rPr lang="cs-CZ" sz="1600" i="1" dirty="0"/>
              <a:t>, či jiné </a:t>
            </a:r>
            <a:r>
              <a:rPr lang="cs-CZ" sz="1600" b="1" i="1" dirty="0">
                <a:solidFill>
                  <a:srgbClr val="FF0000"/>
                </a:solidFill>
              </a:rPr>
              <a:t>památky</a:t>
            </a:r>
            <a:r>
              <a:rPr lang="cs-CZ" sz="1600" i="1" dirty="0"/>
              <a:t>.</a:t>
            </a:r>
            <a:endParaRPr lang="cs-CZ" sz="1600" dirty="0"/>
          </a:p>
          <a:p>
            <a:endParaRPr lang="cs-CZ" sz="1600" dirty="0" smtClean="0"/>
          </a:p>
          <a:p>
            <a:r>
              <a:rPr lang="cs-CZ" sz="1600" dirty="0" smtClean="0"/>
              <a:t> </a:t>
            </a:r>
            <a:r>
              <a:rPr lang="cs-CZ" sz="1600" b="1" dirty="0"/>
              <a:t>Vybraný přírodní úkaz, či stavbu vyznačte v mapce vaší trasy</a:t>
            </a:r>
            <a:r>
              <a:rPr lang="cs-CZ" sz="1600" b="1" dirty="0" smtClean="0"/>
              <a:t>.</a:t>
            </a:r>
          </a:p>
          <a:p>
            <a:endParaRPr lang="cs-CZ" sz="1600" b="1" dirty="0"/>
          </a:p>
          <a:p>
            <a:r>
              <a:rPr lang="cs-CZ" sz="1400" dirty="0"/>
              <a:t>Pozn.: Pokud budete mít staženou mapu </a:t>
            </a:r>
            <a:r>
              <a:rPr lang="cs-CZ" sz="1400" dirty="0" err="1"/>
              <a:t>offline</a:t>
            </a:r>
            <a:r>
              <a:rPr lang="cs-CZ" sz="1400" dirty="0"/>
              <a:t>, datové připojení nepotřebujete.</a:t>
            </a:r>
          </a:p>
          <a:p>
            <a:r>
              <a:rPr lang="cs-CZ" sz="1400" dirty="0"/>
              <a:t>Funkce Stopař v aplikaci Mapy.cz funguje jen na základě vaší GPS v mobilním zařízení. Žádné internetové připojení tedy nepotřebuje, ale v takovém případě je třeba počítat s tím, že zaměření polohy může trvat déle a zaznamenávané trasa nemusí být úplně přesná.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522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6047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cs-CZ" b="1" dirty="0" smtClean="0"/>
              <a:t>Plnění</a:t>
            </a:r>
            <a:r>
              <a:rPr lang="cs-CZ" dirty="0" smtClean="0"/>
              <a:t> </a:t>
            </a:r>
            <a:r>
              <a:rPr lang="cs-CZ" b="1" dirty="0" smtClean="0"/>
              <a:t>úkolů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termín odevzdání: </a:t>
            </a:r>
            <a:r>
              <a:rPr lang="cs-CZ" b="1" dirty="0" smtClean="0"/>
              <a:t>NEDĚLE </a:t>
            </a:r>
            <a:r>
              <a:rPr lang="cs-CZ" b="1" dirty="0" smtClean="0">
                <a:solidFill>
                  <a:srgbClr val="FF0000"/>
                </a:solidFill>
              </a:rPr>
              <a:t>25. 4. </a:t>
            </a:r>
            <a:r>
              <a:rPr lang="cs-CZ" b="1" dirty="0" smtClean="0"/>
              <a:t>2021 </a:t>
            </a:r>
            <a:r>
              <a:rPr lang="cs-CZ" b="1" dirty="0" smtClean="0">
                <a:solidFill>
                  <a:srgbClr val="FF0000"/>
                </a:solidFill>
              </a:rPr>
              <a:t>do 20:00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6870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286</Words>
  <Application>Microsoft Office PowerPoint</Application>
  <PresentationFormat>Širokoúhlá obrazovka</PresentationFormat>
  <Paragraphs>58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Motiv Office</vt:lpstr>
      <vt:lpstr>Den Země 22. 4. 2021 </vt:lpstr>
      <vt:lpstr>DEN ZEMĚ </vt:lpstr>
      <vt:lpstr>PROGRAM</vt:lpstr>
      <vt:lpstr>PROJEKTOVÝ DEN</vt:lpstr>
      <vt:lpstr>ÚKOL č. 1 - SBĚR ODPADKŮ V OKOLÍ BYDLIŠTĚ </vt:lpstr>
      <vt:lpstr>ÚKOL č. 2 – POZOROVÁNÍ PŘÍRODY OKOLO SEBE</vt:lpstr>
      <vt:lpstr>ÚKOL č. 3 – ZAZNAMENÁNÍ TRASY, PŘÍRODNÍCH ÚKAZŮ A PAMĚTIHODNOSTÍ </vt:lpstr>
      <vt:lpstr>Plnění úkolů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 Země 22. 4. 2021 </dc:title>
  <dc:creator>Veronika Michálková2</dc:creator>
  <cp:lastModifiedBy>Veronika Michálková2</cp:lastModifiedBy>
  <cp:revision>20</cp:revision>
  <dcterms:created xsi:type="dcterms:W3CDTF">2021-04-21T19:27:36Z</dcterms:created>
  <dcterms:modified xsi:type="dcterms:W3CDTF">2021-04-22T05:47:09Z</dcterms:modified>
</cp:coreProperties>
</file>